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8288000" cy="10287000"/>
  <p:notesSz cx="6858000" cy="9144000"/>
  <p:embeddedFontLst>
    <p:embeddedFont>
      <p:font typeface="Agrandir Wide Bold" panose="020B0604020202020204" charset="0"/>
      <p:regular r:id="rId11"/>
    </p:embeddedFont>
    <p:embeddedFont>
      <p:font typeface="Barrio" panose="020B0604020202020204" charset="0"/>
      <p:regular r:id="rId12"/>
    </p:embeddedFont>
    <p:embeddedFont>
      <p:font typeface="Nunito Bold" panose="020B0604020202020204" charset="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5" d="100"/>
          <a:sy n="45" d="100"/>
        </p:scale>
        <p:origin x="816" y="3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svg"/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12" Type="http://schemas.openxmlformats.org/officeDocument/2006/relationships/image" Target="../media/image2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20.svg"/><Relationship Id="rId5" Type="http://schemas.openxmlformats.org/officeDocument/2006/relationships/image" Target="../media/image14.sv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svg"/><Relationship Id="rId7" Type="http://schemas.openxmlformats.org/officeDocument/2006/relationships/image" Target="../media/image28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sv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svg"/><Relationship Id="rId4" Type="http://schemas.openxmlformats.org/officeDocument/2006/relationships/image" Target="../media/image4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34.svg"/><Relationship Id="rId3" Type="http://schemas.openxmlformats.org/officeDocument/2006/relationships/image" Target="../media/image44.svg"/><Relationship Id="rId7" Type="http://schemas.openxmlformats.org/officeDocument/2006/relationships/image" Target="../media/image48.svg"/><Relationship Id="rId12" Type="http://schemas.openxmlformats.org/officeDocument/2006/relationships/image" Target="../media/image33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5" Type="http://schemas.openxmlformats.org/officeDocument/2006/relationships/image" Target="../media/image46.svg"/><Relationship Id="rId10" Type="http://schemas.openxmlformats.org/officeDocument/2006/relationships/image" Target="../media/image51.png"/><Relationship Id="rId4" Type="http://schemas.openxmlformats.org/officeDocument/2006/relationships/image" Target="../media/image45.png"/><Relationship Id="rId9" Type="http://schemas.openxmlformats.org/officeDocument/2006/relationships/image" Target="../media/image50.svg"/><Relationship Id="rId14" Type="http://schemas.openxmlformats.org/officeDocument/2006/relationships/image" Target="../media/image3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20.svg"/><Relationship Id="rId7" Type="http://schemas.openxmlformats.org/officeDocument/2006/relationships/image" Target="../media/image56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54.svg"/><Relationship Id="rId10" Type="http://schemas.openxmlformats.org/officeDocument/2006/relationships/image" Target="../media/image35.png"/><Relationship Id="rId4" Type="http://schemas.openxmlformats.org/officeDocument/2006/relationships/image" Target="../media/image53.png"/><Relationship Id="rId9" Type="http://schemas.openxmlformats.org/officeDocument/2006/relationships/image" Target="../media/image58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60.svg"/><Relationship Id="rId7" Type="http://schemas.openxmlformats.org/officeDocument/2006/relationships/image" Target="../media/image62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5" Type="http://schemas.openxmlformats.org/officeDocument/2006/relationships/image" Target="../media/image44.svg"/><Relationship Id="rId4" Type="http://schemas.openxmlformats.org/officeDocument/2006/relationships/image" Target="../media/image4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DAB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6145774" y="5936120"/>
            <a:ext cx="30579547" cy="15289774"/>
          </a:xfrm>
          <a:custGeom>
            <a:avLst/>
            <a:gdLst/>
            <a:ahLst/>
            <a:cxnLst/>
            <a:rect l="l" t="t" r="r" b="b"/>
            <a:pathLst>
              <a:path w="30579547" h="15289774">
                <a:moveTo>
                  <a:pt x="0" y="0"/>
                </a:moveTo>
                <a:lnTo>
                  <a:pt x="30579548" y="0"/>
                </a:lnTo>
                <a:lnTo>
                  <a:pt x="30579548" y="15289774"/>
                </a:lnTo>
                <a:lnTo>
                  <a:pt x="0" y="152897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2605260" y="625825"/>
            <a:ext cx="13077480" cy="9035350"/>
          </a:xfrm>
          <a:custGeom>
            <a:avLst/>
            <a:gdLst/>
            <a:ahLst/>
            <a:cxnLst/>
            <a:rect l="l" t="t" r="r" b="b"/>
            <a:pathLst>
              <a:path w="13077480" h="9035350">
                <a:moveTo>
                  <a:pt x="0" y="0"/>
                </a:moveTo>
                <a:lnTo>
                  <a:pt x="13077480" y="0"/>
                </a:lnTo>
                <a:lnTo>
                  <a:pt x="13077480" y="9035350"/>
                </a:lnTo>
                <a:lnTo>
                  <a:pt x="0" y="90353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862625" y="3086770"/>
            <a:ext cx="2151064" cy="4909066"/>
          </a:xfrm>
          <a:custGeom>
            <a:avLst/>
            <a:gdLst/>
            <a:ahLst/>
            <a:cxnLst/>
            <a:rect l="l" t="t" r="r" b="b"/>
            <a:pathLst>
              <a:path w="2151064" h="4909066">
                <a:moveTo>
                  <a:pt x="0" y="0"/>
                </a:moveTo>
                <a:lnTo>
                  <a:pt x="2151064" y="0"/>
                </a:lnTo>
                <a:lnTo>
                  <a:pt x="2151064" y="4909066"/>
                </a:lnTo>
                <a:lnTo>
                  <a:pt x="0" y="490906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4768051" y="1088236"/>
            <a:ext cx="8751898" cy="5861310"/>
            <a:chOff x="0" y="0"/>
            <a:chExt cx="1366503" cy="91517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366503" cy="915173"/>
            </a:xfrm>
            <a:custGeom>
              <a:avLst/>
              <a:gdLst/>
              <a:ahLst/>
              <a:cxnLst/>
              <a:rect l="l" t="t" r="r" b="b"/>
              <a:pathLst>
                <a:path w="1366503" h="915173">
                  <a:moveTo>
                    <a:pt x="1242043" y="915172"/>
                  </a:moveTo>
                  <a:lnTo>
                    <a:pt x="124460" y="915172"/>
                  </a:lnTo>
                  <a:cubicBezTo>
                    <a:pt x="55880" y="915172"/>
                    <a:pt x="0" y="859292"/>
                    <a:pt x="0" y="79071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242043" y="0"/>
                  </a:lnTo>
                  <a:cubicBezTo>
                    <a:pt x="1310623" y="0"/>
                    <a:pt x="1366503" y="55880"/>
                    <a:pt x="1366503" y="124460"/>
                  </a:cubicBezTo>
                  <a:lnTo>
                    <a:pt x="1366503" y="790712"/>
                  </a:lnTo>
                  <a:cubicBezTo>
                    <a:pt x="1366503" y="859292"/>
                    <a:pt x="1310623" y="915173"/>
                    <a:pt x="1242043" y="915173"/>
                  </a:cubicBezTo>
                  <a:close/>
                </a:path>
              </a:pathLst>
            </a:custGeom>
            <a:solidFill>
              <a:srgbClr val="FFD0DA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5189302" y="2594489"/>
            <a:ext cx="7909397" cy="2848805"/>
            <a:chOff x="0" y="0"/>
            <a:chExt cx="10545862" cy="3798406"/>
          </a:xfrm>
        </p:grpSpPr>
        <p:sp>
          <p:nvSpPr>
            <p:cNvPr id="8" name="TextBox 8"/>
            <p:cNvSpPr txBox="1"/>
            <p:nvPr/>
          </p:nvSpPr>
          <p:spPr>
            <a:xfrm>
              <a:off x="0" y="1110621"/>
              <a:ext cx="10545862" cy="13711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153"/>
                </a:lnSpc>
              </a:pPr>
              <a:r>
                <a:rPr lang="en-US" sz="6794">
                  <a:solidFill>
                    <a:srgbClr val="262A55"/>
                  </a:solidFill>
                  <a:latin typeface="Fredoka Bold"/>
                </a:rPr>
                <a:t>¿Que es la web?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42333"/>
              <a:ext cx="10545862" cy="5156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2371012" y="3055979"/>
              <a:ext cx="5803838" cy="7336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661"/>
                </a:lnSpc>
              </a:pPr>
              <a:r>
                <a:rPr lang="en-US" sz="3329">
                  <a:solidFill>
                    <a:srgbClr val="262A55"/>
                  </a:solidFill>
                  <a:latin typeface="Nunito Bold"/>
                </a:rPr>
                <a:t>con el profesor Milton</a:t>
              </a:r>
            </a:p>
          </p:txBody>
        </p:sp>
      </p:grpSp>
      <p:sp>
        <p:nvSpPr>
          <p:cNvPr id="11" name="Freeform 11"/>
          <p:cNvSpPr/>
          <p:nvPr/>
        </p:nvSpPr>
        <p:spPr>
          <a:xfrm>
            <a:off x="15682740" y="3317981"/>
            <a:ext cx="6663910" cy="4446645"/>
          </a:xfrm>
          <a:custGeom>
            <a:avLst/>
            <a:gdLst/>
            <a:ahLst/>
            <a:cxnLst/>
            <a:rect l="l" t="t" r="r" b="b"/>
            <a:pathLst>
              <a:path w="6663910" h="4446645">
                <a:moveTo>
                  <a:pt x="0" y="0"/>
                </a:moveTo>
                <a:lnTo>
                  <a:pt x="6663909" y="0"/>
                </a:lnTo>
                <a:lnTo>
                  <a:pt x="6663909" y="4446645"/>
                </a:lnTo>
                <a:lnTo>
                  <a:pt x="0" y="444664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 rot="-204400">
            <a:off x="14144451" y="966510"/>
            <a:ext cx="864175" cy="1033252"/>
          </a:xfrm>
          <a:custGeom>
            <a:avLst/>
            <a:gdLst/>
            <a:ahLst/>
            <a:cxnLst/>
            <a:rect l="l" t="t" r="r" b="b"/>
            <a:pathLst>
              <a:path w="864175" h="1033252">
                <a:moveTo>
                  <a:pt x="0" y="0"/>
                </a:moveTo>
                <a:lnTo>
                  <a:pt x="864175" y="0"/>
                </a:lnTo>
                <a:lnTo>
                  <a:pt x="864175" y="1033252"/>
                </a:lnTo>
                <a:lnTo>
                  <a:pt x="0" y="103325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 rot="-953414" flipH="1">
            <a:off x="3143188" y="4368184"/>
            <a:ext cx="895712" cy="1070960"/>
          </a:xfrm>
          <a:custGeom>
            <a:avLst/>
            <a:gdLst/>
            <a:ahLst/>
            <a:cxnLst/>
            <a:rect l="l" t="t" r="r" b="b"/>
            <a:pathLst>
              <a:path w="895712" h="1070960">
                <a:moveTo>
                  <a:pt x="895712" y="0"/>
                </a:moveTo>
                <a:lnTo>
                  <a:pt x="0" y="0"/>
                </a:lnTo>
                <a:lnTo>
                  <a:pt x="0" y="1070960"/>
                </a:lnTo>
                <a:lnTo>
                  <a:pt x="895712" y="1070960"/>
                </a:lnTo>
                <a:lnTo>
                  <a:pt x="895712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DAB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621093" y="1636418"/>
            <a:ext cx="8785384" cy="7014164"/>
            <a:chOff x="0" y="0"/>
            <a:chExt cx="11713846" cy="9352219"/>
          </a:xfrm>
        </p:grpSpPr>
        <p:sp>
          <p:nvSpPr>
            <p:cNvPr id="3" name="Freeform 3"/>
            <p:cNvSpPr/>
            <p:nvPr/>
          </p:nvSpPr>
          <p:spPr>
            <a:xfrm rot="-276024">
              <a:off x="322719" y="430198"/>
              <a:ext cx="11068409" cy="8491822"/>
            </a:xfrm>
            <a:custGeom>
              <a:avLst/>
              <a:gdLst/>
              <a:ahLst/>
              <a:cxnLst/>
              <a:rect l="l" t="t" r="r" b="b"/>
              <a:pathLst>
                <a:path w="11068409" h="8491822">
                  <a:moveTo>
                    <a:pt x="0" y="0"/>
                  </a:moveTo>
                  <a:lnTo>
                    <a:pt x="11068408" y="0"/>
                  </a:lnTo>
                  <a:lnTo>
                    <a:pt x="11068408" y="8491822"/>
                  </a:lnTo>
                  <a:lnTo>
                    <a:pt x="0" y="84918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t="-61234" b="-932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2839777" y="0"/>
              <a:ext cx="3604043" cy="943604"/>
            </a:xfrm>
            <a:custGeom>
              <a:avLst/>
              <a:gdLst/>
              <a:ahLst/>
              <a:cxnLst/>
              <a:rect l="l" t="t" r="r" b="b"/>
              <a:pathLst>
                <a:path w="3604043" h="943604">
                  <a:moveTo>
                    <a:pt x="0" y="0"/>
                  </a:moveTo>
                  <a:lnTo>
                    <a:pt x="3604044" y="0"/>
                  </a:lnTo>
                  <a:lnTo>
                    <a:pt x="3604044" y="943604"/>
                  </a:lnTo>
                  <a:lnTo>
                    <a:pt x="0" y="9436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Freeform 5"/>
          <p:cNvSpPr/>
          <p:nvPr/>
        </p:nvSpPr>
        <p:spPr>
          <a:xfrm rot="-10800000">
            <a:off x="-297411" y="7967684"/>
            <a:ext cx="4089053" cy="2014788"/>
          </a:xfrm>
          <a:custGeom>
            <a:avLst/>
            <a:gdLst/>
            <a:ahLst/>
            <a:cxnLst/>
            <a:rect l="l" t="t" r="r" b="b"/>
            <a:pathLst>
              <a:path w="4089053" h="2014788">
                <a:moveTo>
                  <a:pt x="0" y="0"/>
                </a:moveTo>
                <a:lnTo>
                  <a:pt x="4089053" y="0"/>
                </a:lnTo>
                <a:lnTo>
                  <a:pt x="4089053" y="2014788"/>
                </a:lnTo>
                <a:lnTo>
                  <a:pt x="0" y="201478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-778341">
            <a:off x="1517273" y="5000318"/>
            <a:ext cx="3050553" cy="4699731"/>
          </a:xfrm>
          <a:custGeom>
            <a:avLst/>
            <a:gdLst/>
            <a:ahLst/>
            <a:cxnLst/>
            <a:rect l="l" t="t" r="r" b="b"/>
            <a:pathLst>
              <a:path w="3050553" h="4699731">
                <a:moveTo>
                  <a:pt x="0" y="0"/>
                </a:moveTo>
                <a:lnTo>
                  <a:pt x="3050553" y="0"/>
                </a:lnTo>
                <a:lnTo>
                  <a:pt x="3050553" y="4699731"/>
                </a:lnTo>
                <a:lnTo>
                  <a:pt x="0" y="469973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10839233" y="2223754"/>
            <a:ext cx="6757143" cy="4488699"/>
            <a:chOff x="0" y="0"/>
            <a:chExt cx="9009524" cy="598493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9009524" cy="3161524"/>
            </a:xfrm>
            <a:custGeom>
              <a:avLst/>
              <a:gdLst/>
              <a:ahLst/>
              <a:cxnLst/>
              <a:rect l="l" t="t" r="r" b="b"/>
              <a:pathLst>
                <a:path w="9009524" h="3161524">
                  <a:moveTo>
                    <a:pt x="0" y="0"/>
                  </a:moveTo>
                  <a:lnTo>
                    <a:pt x="9009524" y="0"/>
                  </a:lnTo>
                  <a:lnTo>
                    <a:pt x="9009524" y="3161524"/>
                  </a:lnTo>
                  <a:lnTo>
                    <a:pt x="0" y="31615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438673" y="917075"/>
              <a:ext cx="6320457" cy="5067857"/>
            </a:xfrm>
            <a:custGeom>
              <a:avLst/>
              <a:gdLst/>
              <a:ahLst/>
              <a:cxnLst/>
              <a:rect l="l" t="t" r="r" b="b"/>
              <a:pathLst>
                <a:path w="6320457" h="5067857">
                  <a:moveTo>
                    <a:pt x="0" y="0"/>
                  </a:moveTo>
                  <a:lnTo>
                    <a:pt x="6320457" y="0"/>
                  </a:lnTo>
                  <a:lnTo>
                    <a:pt x="6320457" y="5067857"/>
                  </a:lnTo>
                  <a:lnTo>
                    <a:pt x="0" y="50678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0" name="TextBox 10"/>
          <p:cNvSpPr txBox="1"/>
          <p:nvPr/>
        </p:nvSpPr>
        <p:spPr>
          <a:xfrm rot="-262376">
            <a:off x="4601904" y="4004113"/>
            <a:ext cx="6021853" cy="19423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68"/>
              </a:lnSpc>
            </a:pPr>
            <a:r>
              <a:rPr lang="en-US" sz="7468" dirty="0">
                <a:solidFill>
                  <a:srgbClr val="000000"/>
                </a:solidFill>
                <a:latin typeface="Barrio"/>
              </a:rPr>
              <a:t>¿</a:t>
            </a:r>
            <a:r>
              <a:rPr lang="en-US" sz="7468" dirty="0" err="1">
                <a:solidFill>
                  <a:srgbClr val="000000"/>
                </a:solidFill>
                <a:latin typeface="Barrio"/>
              </a:rPr>
              <a:t>Cómo</a:t>
            </a:r>
            <a:r>
              <a:rPr lang="en-US" sz="7468" dirty="0">
                <a:solidFill>
                  <a:srgbClr val="000000"/>
                </a:solidFill>
                <a:latin typeface="Barrio"/>
              </a:rPr>
              <a:t> </a:t>
            </a:r>
            <a:r>
              <a:rPr lang="en-US" sz="7468" dirty="0" err="1">
                <a:solidFill>
                  <a:srgbClr val="000000"/>
                </a:solidFill>
                <a:latin typeface="Barrio"/>
              </a:rPr>
              <a:t>funciona</a:t>
            </a:r>
            <a:r>
              <a:rPr lang="en-US" sz="7468" dirty="0">
                <a:solidFill>
                  <a:srgbClr val="000000"/>
                </a:solidFill>
                <a:latin typeface="Barrio"/>
              </a:rPr>
              <a:t>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6C5D2A2-8503-D914-9A0C-A8EA3E21E990}"/>
              </a:ext>
            </a:extLst>
          </p:cNvPr>
          <p:cNvSpPr txBox="1"/>
          <p:nvPr/>
        </p:nvSpPr>
        <p:spPr>
          <a:xfrm rot="21337624">
            <a:off x="80316" y="1022378"/>
            <a:ext cx="6021853" cy="97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68"/>
              </a:lnSpc>
            </a:pPr>
            <a:r>
              <a:rPr lang="es-EC" sz="7468" dirty="0">
                <a:solidFill>
                  <a:srgbClr val="000000"/>
                </a:solidFill>
                <a:latin typeface="Barrio"/>
              </a:rPr>
              <a:t>H</a:t>
            </a:r>
            <a:r>
              <a:rPr lang="en-US" sz="7468" dirty="0" err="1">
                <a:solidFill>
                  <a:srgbClr val="000000"/>
                </a:solidFill>
                <a:latin typeface="Barrio"/>
              </a:rPr>
              <a:t>tml</a:t>
            </a:r>
            <a:r>
              <a:rPr lang="en-US" sz="7200" dirty="0">
                <a:solidFill>
                  <a:srgbClr val="000000"/>
                </a:solidFill>
                <a:latin typeface="Barrio"/>
              </a:rPr>
              <a:t>?</a:t>
            </a:r>
            <a:endParaRPr lang="en-US" sz="7468" dirty="0">
              <a:solidFill>
                <a:srgbClr val="000000"/>
              </a:solidFill>
              <a:latin typeface="Barrio"/>
            </a:endParaRPr>
          </a:p>
        </p:txBody>
      </p:sp>
      <p:sp>
        <p:nvSpPr>
          <p:cNvPr id="12" name="TextBox 10">
            <a:extLst>
              <a:ext uri="{FF2B5EF4-FFF2-40B4-BE49-F238E27FC236}">
                <a16:creationId xmlns:a16="http://schemas.microsoft.com/office/drawing/2014/main" id="{FCFC9D17-7263-D77B-6EF6-D5A3F2BC83A0}"/>
              </a:ext>
            </a:extLst>
          </p:cNvPr>
          <p:cNvSpPr txBox="1"/>
          <p:nvPr/>
        </p:nvSpPr>
        <p:spPr>
          <a:xfrm rot="728818">
            <a:off x="10588187" y="1022377"/>
            <a:ext cx="6021853" cy="97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68"/>
              </a:lnSpc>
            </a:pPr>
            <a:r>
              <a:rPr lang="en-US" sz="7468" dirty="0">
                <a:solidFill>
                  <a:srgbClr val="000000"/>
                </a:solidFill>
                <a:latin typeface="Barrio"/>
              </a:rPr>
              <a:t>¿HTTP?</a:t>
            </a:r>
          </a:p>
        </p:txBody>
      </p:sp>
      <p:sp>
        <p:nvSpPr>
          <p:cNvPr id="13" name="TextBox 10">
            <a:extLst>
              <a:ext uri="{FF2B5EF4-FFF2-40B4-BE49-F238E27FC236}">
                <a16:creationId xmlns:a16="http://schemas.microsoft.com/office/drawing/2014/main" id="{B879A3D6-7515-2E5F-57D0-48A93CEF080E}"/>
              </a:ext>
            </a:extLst>
          </p:cNvPr>
          <p:cNvSpPr txBox="1"/>
          <p:nvPr/>
        </p:nvSpPr>
        <p:spPr>
          <a:xfrm rot="20873925">
            <a:off x="5898686" y="8523560"/>
            <a:ext cx="6021853" cy="97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68"/>
              </a:lnSpc>
            </a:pPr>
            <a:r>
              <a:rPr lang="en-US" sz="7468" dirty="0">
                <a:solidFill>
                  <a:srgbClr val="000000"/>
                </a:solidFill>
                <a:latin typeface="Barrio"/>
              </a:rPr>
              <a:t>¿</a:t>
            </a:r>
            <a:r>
              <a:rPr lang="en-US" sz="7468" dirty="0" err="1">
                <a:solidFill>
                  <a:srgbClr val="000000"/>
                </a:solidFill>
                <a:latin typeface="Barrio"/>
              </a:rPr>
              <a:t>url</a:t>
            </a:r>
            <a:r>
              <a:rPr lang="en-US" sz="7468" dirty="0">
                <a:solidFill>
                  <a:srgbClr val="000000"/>
                </a:solidFill>
                <a:latin typeface="Barrio"/>
              </a:rPr>
              <a:t>?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DD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637499">
            <a:off x="751354" y="1444842"/>
            <a:ext cx="2279793" cy="3918394"/>
          </a:xfrm>
          <a:custGeom>
            <a:avLst/>
            <a:gdLst/>
            <a:ahLst/>
            <a:cxnLst/>
            <a:rect l="l" t="t" r="r" b="b"/>
            <a:pathLst>
              <a:path w="2279793" h="3918394">
                <a:moveTo>
                  <a:pt x="0" y="0"/>
                </a:moveTo>
                <a:lnTo>
                  <a:pt x="2279793" y="0"/>
                </a:lnTo>
                <a:lnTo>
                  <a:pt x="2279793" y="3918394"/>
                </a:lnTo>
                <a:lnTo>
                  <a:pt x="0" y="39183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4447058" y="221950"/>
            <a:ext cx="3425991" cy="2628669"/>
          </a:xfrm>
          <a:custGeom>
            <a:avLst/>
            <a:gdLst/>
            <a:ahLst/>
            <a:cxnLst/>
            <a:rect l="l" t="t" r="r" b="b"/>
            <a:pathLst>
              <a:path w="3425991" h="2628669">
                <a:moveTo>
                  <a:pt x="0" y="0"/>
                </a:moveTo>
                <a:lnTo>
                  <a:pt x="3425991" y="0"/>
                </a:lnTo>
                <a:lnTo>
                  <a:pt x="3425991" y="2628669"/>
                </a:lnTo>
                <a:lnTo>
                  <a:pt x="0" y="262866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409661" y="7525042"/>
            <a:ext cx="3425991" cy="2628669"/>
          </a:xfrm>
          <a:custGeom>
            <a:avLst/>
            <a:gdLst/>
            <a:ahLst/>
            <a:cxnLst/>
            <a:rect l="l" t="t" r="r" b="b"/>
            <a:pathLst>
              <a:path w="3425991" h="2628669">
                <a:moveTo>
                  <a:pt x="0" y="0"/>
                </a:moveTo>
                <a:lnTo>
                  <a:pt x="3425991" y="0"/>
                </a:lnTo>
                <a:lnTo>
                  <a:pt x="3425991" y="2628669"/>
                </a:lnTo>
                <a:lnTo>
                  <a:pt x="0" y="262866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2377186" y="3588142"/>
            <a:ext cx="13736521" cy="5319780"/>
          </a:xfrm>
          <a:custGeom>
            <a:avLst/>
            <a:gdLst/>
            <a:ahLst/>
            <a:cxnLst/>
            <a:rect l="l" t="t" r="r" b="b"/>
            <a:pathLst>
              <a:path w="13736521" h="5319780">
                <a:moveTo>
                  <a:pt x="0" y="0"/>
                </a:moveTo>
                <a:lnTo>
                  <a:pt x="13736521" y="0"/>
                </a:lnTo>
                <a:lnTo>
                  <a:pt x="13736521" y="5319780"/>
                </a:lnTo>
                <a:lnTo>
                  <a:pt x="0" y="531978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-61756">
            <a:off x="14042770" y="7545105"/>
            <a:ext cx="6762839" cy="3295347"/>
          </a:xfrm>
          <a:custGeom>
            <a:avLst/>
            <a:gdLst/>
            <a:ahLst/>
            <a:cxnLst/>
            <a:rect l="l" t="t" r="r" b="b"/>
            <a:pathLst>
              <a:path w="6762839" h="3295347">
                <a:moveTo>
                  <a:pt x="0" y="0"/>
                </a:moveTo>
                <a:lnTo>
                  <a:pt x="6762839" y="0"/>
                </a:lnTo>
                <a:lnTo>
                  <a:pt x="6762839" y="3295347"/>
                </a:lnTo>
                <a:lnTo>
                  <a:pt x="0" y="329534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3173458" y="3776896"/>
            <a:ext cx="11941084" cy="4419600"/>
          </a:xfrm>
          <a:custGeom>
            <a:avLst/>
            <a:gdLst/>
            <a:ahLst/>
            <a:cxnLst/>
            <a:rect l="l" t="t" r="r" b="b"/>
            <a:pathLst>
              <a:path w="11941084" h="4419600">
                <a:moveTo>
                  <a:pt x="0" y="0"/>
                </a:moveTo>
                <a:lnTo>
                  <a:pt x="11941084" y="0"/>
                </a:lnTo>
                <a:lnTo>
                  <a:pt x="11941084" y="4419600"/>
                </a:lnTo>
                <a:lnTo>
                  <a:pt x="0" y="441960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3765218" y="1931225"/>
            <a:ext cx="10757565" cy="10694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983"/>
              </a:lnSpc>
              <a:spcBef>
                <a:spcPct val="0"/>
              </a:spcBef>
            </a:pPr>
            <a:r>
              <a:rPr lang="en-US" sz="7983">
                <a:solidFill>
                  <a:srgbClr val="000000"/>
                </a:solidFill>
                <a:latin typeface="Barrio"/>
              </a:rPr>
              <a:t>¿Qué buscamos?</a:t>
            </a:r>
          </a:p>
        </p:txBody>
      </p:sp>
    </p:spTree>
  </p:cSld>
  <p:clrMapOvr>
    <a:masterClrMapping/>
  </p:clrMapOvr>
  <p:transition spd="slow">
    <p:pu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DD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88274" y="3714895"/>
            <a:ext cx="9140281" cy="5637585"/>
          </a:xfrm>
          <a:custGeom>
            <a:avLst/>
            <a:gdLst/>
            <a:ahLst/>
            <a:cxnLst/>
            <a:rect l="l" t="t" r="r" b="b"/>
            <a:pathLst>
              <a:path w="9140281" h="5637585">
                <a:moveTo>
                  <a:pt x="0" y="0"/>
                </a:moveTo>
                <a:lnTo>
                  <a:pt x="9140281" y="0"/>
                </a:lnTo>
                <a:lnTo>
                  <a:pt x="9140281" y="5637585"/>
                </a:lnTo>
                <a:lnTo>
                  <a:pt x="0" y="56375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028700" y="-566262"/>
            <a:ext cx="2917767" cy="4114800"/>
          </a:xfrm>
          <a:custGeom>
            <a:avLst/>
            <a:gdLst/>
            <a:ahLst/>
            <a:cxnLst/>
            <a:rect l="l" t="t" r="r" b="b"/>
            <a:pathLst>
              <a:path w="2917767" h="4114800">
                <a:moveTo>
                  <a:pt x="0" y="0"/>
                </a:moveTo>
                <a:lnTo>
                  <a:pt x="2917767" y="0"/>
                </a:lnTo>
                <a:lnTo>
                  <a:pt x="291776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1446027" y="-335850"/>
            <a:ext cx="4037618" cy="4037618"/>
          </a:xfrm>
          <a:custGeom>
            <a:avLst/>
            <a:gdLst/>
            <a:ahLst/>
            <a:cxnLst/>
            <a:rect l="l" t="t" r="r" b="b"/>
            <a:pathLst>
              <a:path w="4037618" h="4037618">
                <a:moveTo>
                  <a:pt x="0" y="0"/>
                </a:moveTo>
                <a:lnTo>
                  <a:pt x="4037618" y="0"/>
                </a:lnTo>
                <a:lnTo>
                  <a:pt x="4037618" y="4037619"/>
                </a:lnTo>
                <a:lnTo>
                  <a:pt x="0" y="403761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0168981" y="3607658"/>
            <a:ext cx="7505669" cy="5852059"/>
          </a:xfrm>
          <a:custGeom>
            <a:avLst/>
            <a:gdLst/>
            <a:ahLst/>
            <a:cxnLst/>
            <a:rect l="l" t="t" r="r" b="b"/>
            <a:pathLst>
              <a:path w="7505669" h="5852059">
                <a:moveTo>
                  <a:pt x="0" y="0"/>
                </a:moveTo>
                <a:lnTo>
                  <a:pt x="7505668" y="0"/>
                </a:lnTo>
                <a:lnTo>
                  <a:pt x="7505668" y="5852059"/>
                </a:lnTo>
                <a:lnTo>
                  <a:pt x="0" y="585205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slow">
    <p:pu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DD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665508" cy="10287000"/>
          </a:xfrm>
          <a:custGeom>
            <a:avLst/>
            <a:gdLst/>
            <a:ahLst/>
            <a:cxnLst/>
            <a:rect l="l" t="t" r="r" b="b"/>
            <a:pathLst>
              <a:path w="18665508" h="10287000">
                <a:moveTo>
                  <a:pt x="0" y="0"/>
                </a:moveTo>
                <a:lnTo>
                  <a:pt x="18665508" y="0"/>
                </a:lnTo>
                <a:lnTo>
                  <a:pt x="1866550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58" r="-298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4636130" y="1335702"/>
            <a:ext cx="3172290" cy="3172290"/>
          </a:xfrm>
          <a:custGeom>
            <a:avLst/>
            <a:gdLst/>
            <a:ahLst/>
            <a:cxnLst/>
            <a:rect l="l" t="t" r="r" b="b"/>
            <a:pathLst>
              <a:path w="3172290" h="3172290">
                <a:moveTo>
                  <a:pt x="0" y="0"/>
                </a:moveTo>
                <a:lnTo>
                  <a:pt x="3172289" y="0"/>
                </a:lnTo>
                <a:lnTo>
                  <a:pt x="3172289" y="3172289"/>
                </a:lnTo>
                <a:lnTo>
                  <a:pt x="0" y="317228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DD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109761" y="5346552"/>
            <a:ext cx="6149539" cy="5176794"/>
          </a:xfrm>
          <a:custGeom>
            <a:avLst/>
            <a:gdLst/>
            <a:ahLst/>
            <a:cxnLst/>
            <a:rect l="l" t="t" r="r" b="b"/>
            <a:pathLst>
              <a:path w="6149539" h="5176794">
                <a:moveTo>
                  <a:pt x="0" y="0"/>
                </a:moveTo>
                <a:lnTo>
                  <a:pt x="6149539" y="0"/>
                </a:lnTo>
                <a:lnTo>
                  <a:pt x="6149539" y="5176794"/>
                </a:lnTo>
                <a:lnTo>
                  <a:pt x="0" y="51767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6060016" y="2187650"/>
            <a:ext cx="4621875" cy="5911701"/>
          </a:xfrm>
          <a:custGeom>
            <a:avLst/>
            <a:gdLst/>
            <a:ahLst/>
            <a:cxnLst/>
            <a:rect l="l" t="t" r="r" b="b"/>
            <a:pathLst>
              <a:path w="4621875" h="5911701">
                <a:moveTo>
                  <a:pt x="0" y="0"/>
                </a:moveTo>
                <a:lnTo>
                  <a:pt x="4621875" y="0"/>
                </a:lnTo>
                <a:lnTo>
                  <a:pt x="4621875" y="5911700"/>
                </a:lnTo>
                <a:lnTo>
                  <a:pt x="0" y="59117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028700" y="5509638"/>
            <a:ext cx="6149539" cy="4850622"/>
          </a:xfrm>
          <a:custGeom>
            <a:avLst/>
            <a:gdLst/>
            <a:ahLst/>
            <a:cxnLst/>
            <a:rect l="l" t="t" r="r" b="b"/>
            <a:pathLst>
              <a:path w="6149539" h="4850622">
                <a:moveTo>
                  <a:pt x="0" y="0"/>
                </a:moveTo>
                <a:lnTo>
                  <a:pt x="6149539" y="0"/>
                </a:lnTo>
                <a:lnTo>
                  <a:pt x="6149539" y="4850622"/>
                </a:lnTo>
                <a:lnTo>
                  <a:pt x="0" y="48506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b="-672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-2553545" y="2187650"/>
            <a:ext cx="4621875" cy="5911701"/>
          </a:xfrm>
          <a:custGeom>
            <a:avLst/>
            <a:gdLst/>
            <a:ahLst/>
            <a:cxnLst/>
            <a:rect l="l" t="t" r="r" b="b"/>
            <a:pathLst>
              <a:path w="4621875" h="5911701">
                <a:moveTo>
                  <a:pt x="0" y="0"/>
                </a:moveTo>
                <a:lnTo>
                  <a:pt x="4621875" y="0"/>
                </a:lnTo>
                <a:lnTo>
                  <a:pt x="4621875" y="5911700"/>
                </a:lnTo>
                <a:lnTo>
                  <a:pt x="0" y="59117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3792089" y="3683864"/>
            <a:ext cx="10703822" cy="1457545"/>
            <a:chOff x="0" y="0"/>
            <a:chExt cx="2984493" cy="4064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984493" cy="406400"/>
            </a:xfrm>
            <a:custGeom>
              <a:avLst/>
              <a:gdLst/>
              <a:ahLst/>
              <a:cxnLst/>
              <a:rect l="l" t="t" r="r" b="b"/>
              <a:pathLst>
                <a:path w="2984493" h="406400">
                  <a:moveTo>
                    <a:pt x="2781293" y="0"/>
                  </a:moveTo>
                  <a:cubicBezTo>
                    <a:pt x="2893517" y="0"/>
                    <a:pt x="2984493" y="90976"/>
                    <a:pt x="2984493" y="203200"/>
                  </a:cubicBezTo>
                  <a:cubicBezTo>
                    <a:pt x="2984493" y="315424"/>
                    <a:pt x="2893517" y="406400"/>
                    <a:pt x="2781293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3E8D0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200025"/>
              <a:ext cx="2984493" cy="606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866"/>
                </a:lnSpc>
                <a:spcBef>
                  <a:spcPct val="0"/>
                </a:spcBef>
              </a:pPr>
              <a:r>
                <a:rPr lang="en-US" sz="3099">
                  <a:solidFill>
                    <a:srgbClr val="000000"/>
                  </a:solidFill>
                  <a:latin typeface="Agrandir Wide Bold"/>
                </a:rPr>
                <a:t>¿Qué es HTML?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3792089" y="5509638"/>
            <a:ext cx="10703822" cy="1457545"/>
            <a:chOff x="0" y="0"/>
            <a:chExt cx="2984493" cy="4064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984493" cy="406400"/>
            </a:xfrm>
            <a:custGeom>
              <a:avLst/>
              <a:gdLst/>
              <a:ahLst/>
              <a:cxnLst/>
              <a:rect l="l" t="t" r="r" b="b"/>
              <a:pathLst>
                <a:path w="2984493" h="406400">
                  <a:moveTo>
                    <a:pt x="2781293" y="0"/>
                  </a:moveTo>
                  <a:cubicBezTo>
                    <a:pt x="2893517" y="0"/>
                    <a:pt x="2984493" y="90976"/>
                    <a:pt x="2984493" y="203200"/>
                  </a:cubicBezTo>
                  <a:cubicBezTo>
                    <a:pt x="2984493" y="315424"/>
                    <a:pt x="2893517" y="406400"/>
                    <a:pt x="2781293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3E8D0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200025"/>
              <a:ext cx="2984493" cy="606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866"/>
                </a:lnSpc>
                <a:spcBef>
                  <a:spcPct val="0"/>
                </a:spcBef>
              </a:pPr>
              <a:r>
                <a:rPr lang="en-US" sz="3099">
                  <a:solidFill>
                    <a:srgbClr val="000000"/>
                  </a:solidFill>
                  <a:latin typeface="Agrandir Wide Bold"/>
                </a:rPr>
                <a:t>¿Para qué sirve?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3792089" y="7370578"/>
            <a:ext cx="10703822" cy="1457545"/>
            <a:chOff x="0" y="0"/>
            <a:chExt cx="2984493" cy="4064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984493" cy="406400"/>
            </a:xfrm>
            <a:custGeom>
              <a:avLst/>
              <a:gdLst/>
              <a:ahLst/>
              <a:cxnLst/>
              <a:rect l="l" t="t" r="r" b="b"/>
              <a:pathLst>
                <a:path w="2984493" h="406400">
                  <a:moveTo>
                    <a:pt x="2781293" y="0"/>
                  </a:moveTo>
                  <a:cubicBezTo>
                    <a:pt x="2893517" y="0"/>
                    <a:pt x="2984493" y="90976"/>
                    <a:pt x="2984493" y="203200"/>
                  </a:cubicBezTo>
                  <a:cubicBezTo>
                    <a:pt x="2984493" y="315424"/>
                    <a:pt x="2893517" y="406400"/>
                    <a:pt x="2781293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3E8D0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76200"/>
              <a:ext cx="2984493" cy="482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595"/>
                </a:lnSpc>
              </a:pPr>
              <a:r>
                <a:rPr lang="en-US" sz="3099">
                  <a:solidFill>
                    <a:srgbClr val="000000"/>
                  </a:solidFill>
                  <a:latin typeface="Agrandir Wide Bold"/>
                </a:rPr>
                <a:t>¿Qué necesita?</a:t>
              </a:r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2654989" y="1874974"/>
            <a:ext cx="12978022" cy="11756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783"/>
              </a:lnSpc>
              <a:spcBef>
                <a:spcPct val="0"/>
              </a:spcBef>
            </a:pPr>
            <a:r>
              <a:rPr lang="en-US" sz="8783">
                <a:solidFill>
                  <a:srgbClr val="000000"/>
                </a:solidFill>
                <a:latin typeface="Barrio"/>
              </a:rPr>
              <a:t>HTML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DD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28312" y="7802221"/>
            <a:ext cx="7610659" cy="2670649"/>
          </a:xfrm>
          <a:custGeom>
            <a:avLst/>
            <a:gdLst/>
            <a:ahLst/>
            <a:cxnLst/>
            <a:rect l="l" t="t" r="r" b="b"/>
            <a:pathLst>
              <a:path w="7610659" h="2670649">
                <a:moveTo>
                  <a:pt x="0" y="0"/>
                </a:moveTo>
                <a:lnTo>
                  <a:pt x="7610659" y="0"/>
                </a:lnTo>
                <a:lnTo>
                  <a:pt x="7610659" y="2670650"/>
                </a:lnTo>
                <a:lnTo>
                  <a:pt x="0" y="26706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10800000">
            <a:off x="12913899" y="-288219"/>
            <a:ext cx="5597140" cy="1964087"/>
          </a:xfrm>
          <a:custGeom>
            <a:avLst/>
            <a:gdLst/>
            <a:ahLst/>
            <a:cxnLst/>
            <a:rect l="l" t="t" r="r" b="b"/>
            <a:pathLst>
              <a:path w="5597140" h="1964087">
                <a:moveTo>
                  <a:pt x="0" y="0"/>
                </a:moveTo>
                <a:lnTo>
                  <a:pt x="5597140" y="0"/>
                </a:lnTo>
                <a:lnTo>
                  <a:pt x="5597140" y="1964088"/>
                </a:lnTo>
                <a:lnTo>
                  <a:pt x="0" y="19640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-263893">
            <a:off x="1804160" y="915688"/>
            <a:ext cx="6097945" cy="8120750"/>
          </a:xfrm>
          <a:custGeom>
            <a:avLst/>
            <a:gdLst/>
            <a:ahLst/>
            <a:cxnLst/>
            <a:rect l="l" t="t" r="r" b="b"/>
            <a:pathLst>
              <a:path w="6097945" h="8120750">
                <a:moveTo>
                  <a:pt x="0" y="0"/>
                </a:moveTo>
                <a:lnTo>
                  <a:pt x="6097945" y="0"/>
                </a:lnTo>
                <a:lnTo>
                  <a:pt x="6097945" y="8120749"/>
                </a:lnTo>
                <a:lnTo>
                  <a:pt x="0" y="812074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-319315" y="7639948"/>
            <a:ext cx="3896332" cy="1898576"/>
          </a:xfrm>
          <a:custGeom>
            <a:avLst/>
            <a:gdLst/>
            <a:ahLst/>
            <a:cxnLst/>
            <a:rect l="l" t="t" r="r" b="b"/>
            <a:pathLst>
              <a:path w="3896332" h="1898576">
                <a:moveTo>
                  <a:pt x="0" y="0"/>
                </a:moveTo>
                <a:lnTo>
                  <a:pt x="3896332" y="0"/>
                </a:lnTo>
                <a:lnTo>
                  <a:pt x="3896332" y="1898577"/>
                </a:lnTo>
                <a:lnTo>
                  <a:pt x="0" y="189857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9256299" y="3141442"/>
            <a:ext cx="7315200" cy="1463040"/>
          </a:xfrm>
          <a:custGeom>
            <a:avLst/>
            <a:gdLst/>
            <a:ahLst/>
            <a:cxnLst/>
            <a:rect l="l" t="t" r="r" b="b"/>
            <a:pathLst>
              <a:path w="7315200" h="1463040">
                <a:moveTo>
                  <a:pt x="0" y="0"/>
                </a:moveTo>
                <a:lnTo>
                  <a:pt x="7315200" y="0"/>
                </a:lnTo>
                <a:lnTo>
                  <a:pt x="7315200" y="1463040"/>
                </a:lnTo>
                <a:lnTo>
                  <a:pt x="0" y="146304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-257995">
            <a:off x="2560536" y="4791498"/>
            <a:ext cx="4842344" cy="3625223"/>
          </a:xfrm>
          <a:custGeom>
            <a:avLst/>
            <a:gdLst/>
            <a:ahLst/>
            <a:cxnLst/>
            <a:rect l="l" t="t" r="r" b="b"/>
            <a:pathLst>
              <a:path w="4842344" h="3625223">
                <a:moveTo>
                  <a:pt x="0" y="0"/>
                </a:moveTo>
                <a:lnTo>
                  <a:pt x="4842343" y="0"/>
                </a:lnTo>
                <a:lnTo>
                  <a:pt x="4842343" y="3625223"/>
                </a:lnTo>
                <a:lnTo>
                  <a:pt x="0" y="362522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r="-291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9413496" y="4976063"/>
            <a:ext cx="7315200" cy="2915558"/>
          </a:xfrm>
          <a:custGeom>
            <a:avLst/>
            <a:gdLst/>
            <a:ahLst/>
            <a:cxnLst/>
            <a:rect l="l" t="t" r="r" b="b"/>
            <a:pathLst>
              <a:path w="7315200" h="2915558">
                <a:moveTo>
                  <a:pt x="0" y="0"/>
                </a:moveTo>
                <a:lnTo>
                  <a:pt x="7315200" y="0"/>
                </a:lnTo>
                <a:lnTo>
                  <a:pt x="7315200" y="2915557"/>
                </a:lnTo>
                <a:lnTo>
                  <a:pt x="0" y="2915557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t="-2942" b="-294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rot="-295363">
            <a:off x="3738639" y="2119917"/>
            <a:ext cx="1243068" cy="1753045"/>
          </a:xfrm>
          <a:custGeom>
            <a:avLst/>
            <a:gdLst/>
            <a:ahLst/>
            <a:cxnLst/>
            <a:rect l="l" t="t" r="r" b="b"/>
            <a:pathLst>
              <a:path w="1243068" h="1753045">
                <a:moveTo>
                  <a:pt x="0" y="0"/>
                </a:moveTo>
                <a:lnTo>
                  <a:pt x="1243069" y="0"/>
                </a:lnTo>
                <a:lnTo>
                  <a:pt x="1243069" y="1753045"/>
                </a:lnTo>
                <a:lnTo>
                  <a:pt x="0" y="175304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1601208" y="1028700"/>
            <a:ext cx="2117057" cy="2117057"/>
          </a:xfrm>
          <a:custGeom>
            <a:avLst/>
            <a:gdLst/>
            <a:ahLst/>
            <a:cxnLst/>
            <a:rect l="l" t="t" r="r" b="b"/>
            <a:pathLst>
              <a:path w="2117057" h="2117057">
                <a:moveTo>
                  <a:pt x="0" y="0"/>
                </a:moveTo>
                <a:lnTo>
                  <a:pt x="2117057" y="0"/>
                </a:lnTo>
                <a:lnTo>
                  <a:pt x="2117057" y="2117057"/>
                </a:lnTo>
                <a:lnTo>
                  <a:pt x="0" y="2117057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10548203" y="3533617"/>
            <a:ext cx="5045786" cy="7834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884"/>
              </a:lnSpc>
              <a:spcBef>
                <a:spcPct val="0"/>
              </a:spcBef>
            </a:pPr>
            <a:r>
              <a:rPr lang="en-US" sz="5884">
                <a:solidFill>
                  <a:srgbClr val="000000"/>
                </a:solidFill>
                <a:latin typeface="Barrio"/>
              </a:rPr>
              <a:t>propiedades</a:t>
            </a:r>
          </a:p>
        </p:txBody>
      </p:sp>
      <p:sp>
        <p:nvSpPr>
          <p:cNvPr id="12" name="TextBox 12"/>
          <p:cNvSpPr txBox="1"/>
          <p:nvPr/>
        </p:nvSpPr>
        <p:spPr>
          <a:xfrm rot="-227872">
            <a:off x="2447773" y="4256169"/>
            <a:ext cx="4335079" cy="5173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868"/>
              </a:lnSpc>
              <a:spcBef>
                <a:spcPct val="0"/>
              </a:spcBef>
            </a:pPr>
            <a:r>
              <a:rPr lang="en-US" sz="3868">
                <a:solidFill>
                  <a:srgbClr val="000000"/>
                </a:solidFill>
                <a:latin typeface="Barrio"/>
              </a:rPr>
              <a:t>Elementos</a:t>
            </a:r>
          </a:p>
        </p:txBody>
      </p:sp>
    </p:spTree>
  </p:cSld>
  <p:clrMapOvr>
    <a:masterClrMapping/>
  </p:clrMapOvr>
  <p:transition spd="slow">
    <p:push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DD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31958" y="7832751"/>
            <a:ext cx="7629322" cy="2677198"/>
          </a:xfrm>
          <a:custGeom>
            <a:avLst/>
            <a:gdLst/>
            <a:ahLst/>
            <a:cxnLst/>
            <a:rect l="l" t="t" r="r" b="b"/>
            <a:pathLst>
              <a:path w="7629322" h="2677198">
                <a:moveTo>
                  <a:pt x="0" y="0"/>
                </a:moveTo>
                <a:lnTo>
                  <a:pt x="7629322" y="0"/>
                </a:lnTo>
                <a:lnTo>
                  <a:pt x="7629322" y="2677198"/>
                </a:lnTo>
                <a:lnTo>
                  <a:pt x="0" y="26771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10800000">
            <a:off x="10253611" y="-185922"/>
            <a:ext cx="8173268" cy="2868074"/>
          </a:xfrm>
          <a:custGeom>
            <a:avLst/>
            <a:gdLst/>
            <a:ahLst/>
            <a:cxnLst/>
            <a:rect l="l" t="t" r="r" b="b"/>
            <a:pathLst>
              <a:path w="8173268" h="2868074">
                <a:moveTo>
                  <a:pt x="0" y="0"/>
                </a:moveTo>
                <a:lnTo>
                  <a:pt x="8173268" y="0"/>
                </a:lnTo>
                <a:lnTo>
                  <a:pt x="8173268" y="2868074"/>
                </a:lnTo>
                <a:lnTo>
                  <a:pt x="0" y="28680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3267702" y="759095"/>
            <a:ext cx="11752596" cy="8483237"/>
          </a:xfrm>
          <a:custGeom>
            <a:avLst/>
            <a:gdLst/>
            <a:ahLst/>
            <a:cxnLst/>
            <a:rect l="l" t="t" r="r" b="b"/>
            <a:pathLst>
              <a:path w="11752596" h="8483237">
                <a:moveTo>
                  <a:pt x="0" y="0"/>
                </a:moveTo>
                <a:lnTo>
                  <a:pt x="11752596" y="0"/>
                </a:lnTo>
                <a:lnTo>
                  <a:pt x="11752596" y="8483237"/>
                </a:lnTo>
                <a:lnTo>
                  <a:pt x="0" y="848323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427339" y="1491570"/>
            <a:ext cx="2616471" cy="1636484"/>
          </a:xfrm>
          <a:custGeom>
            <a:avLst/>
            <a:gdLst/>
            <a:ahLst/>
            <a:cxnLst/>
            <a:rect l="l" t="t" r="r" b="b"/>
            <a:pathLst>
              <a:path w="2616471" h="1636484">
                <a:moveTo>
                  <a:pt x="0" y="0"/>
                </a:moveTo>
                <a:lnTo>
                  <a:pt x="2616471" y="0"/>
                </a:lnTo>
                <a:lnTo>
                  <a:pt x="2616471" y="1636483"/>
                </a:lnTo>
                <a:lnTo>
                  <a:pt x="0" y="163648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3407295" y="7274164"/>
            <a:ext cx="2529709" cy="2253741"/>
          </a:xfrm>
          <a:custGeom>
            <a:avLst/>
            <a:gdLst/>
            <a:ahLst/>
            <a:cxnLst/>
            <a:rect l="l" t="t" r="r" b="b"/>
            <a:pathLst>
              <a:path w="2529709" h="2253741">
                <a:moveTo>
                  <a:pt x="0" y="0"/>
                </a:moveTo>
                <a:lnTo>
                  <a:pt x="2529709" y="0"/>
                </a:lnTo>
                <a:lnTo>
                  <a:pt x="2529709" y="2253741"/>
                </a:lnTo>
                <a:lnTo>
                  <a:pt x="0" y="225374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4560231" y="5439799"/>
            <a:ext cx="2840297" cy="2840297"/>
          </a:xfrm>
          <a:custGeom>
            <a:avLst/>
            <a:gdLst/>
            <a:ahLst/>
            <a:cxnLst/>
            <a:rect l="l" t="t" r="r" b="b"/>
            <a:pathLst>
              <a:path w="2840297" h="2840297">
                <a:moveTo>
                  <a:pt x="0" y="0"/>
                </a:moveTo>
                <a:lnTo>
                  <a:pt x="2840298" y="0"/>
                </a:lnTo>
                <a:lnTo>
                  <a:pt x="2840298" y="2840297"/>
                </a:lnTo>
                <a:lnTo>
                  <a:pt x="0" y="284029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2365283" y="2853602"/>
            <a:ext cx="6778717" cy="12727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80"/>
              </a:lnSpc>
            </a:pPr>
            <a:r>
              <a:rPr lang="en-US" sz="9480">
                <a:solidFill>
                  <a:srgbClr val="000000"/>
                </a:solidFill>
                <a:latin typeface="Barrio"/>
              </a:rPr>
              <a:t>Css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033908" y="3211173"/>
            <a:ext cx="4638241" cy="4337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01"/>
              </a:lnSpc>
            </a:pPr>
            <a:r>
              <a:rPr lang="en-US" sz="3201">
                <a:solidFill>
                  <a:srgbClr val="000000"/>
                </a:solidFill>
                <a:latin typeface="Barrio"/>
              </a:rPr>
              <a:t>¿Qué es?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829195" y="4709763"/>
            <a:ext cx="3578100" cy="4337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01"/>
              </a:lnSpc>
            </a:pPr>
            <a:r>
              <a:rPr lang="en-US" sz="3201">
                <a:solidFill>
                  <a:srgbClr val="000000"/>
                </a:solidFill>
                <a:latin typeface="Barrio"/>
              </a:rPr>
              <a:t>¿Cómo trabaja?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682703" y="4566976"/>
            <a:ext cx="4595355" cy="4337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01"/>
              </a:lnSpc>
            </a:pPr>
            <a:r>
              <a:rPr lang="en-US" sz="3201">
                <a:solidFill>
                  <a:srgbClr val="000000"/>
                </a:solidFill>
                <a:latin typeface="Barrio"/>
              </a:rPr>
              <a:t>Cascading style sheets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829195" y="6426210"/>
            <a:ext cx="4511050" cy="4337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01"/>
              </a:lnSpc>
            </a:pPr>
            <a:r>
              <a:rPr lang="en-US" sz="3201">
                <a:solidFill>
                  <a:srgbClr val="000000"/>
                </a:solidFill>
                <a:latin typeface="Barrio"/>
              </a:rPr>
              <a:t>¿qUÉ ESTRUCTURA TIENE?</a:t>
            </a:r>
          </a:p>
        </p:txBody>
      </p:sp>
    </p:spTree>
  </p:cSld>
  <p:clrMapOvr>
    <a:masterClrMapping/>
  </p:clrMapOvr>
  <p:transition spd="slow">
    <p:push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DD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84137" y="8086247"/>
            <a:ext cx="4671225" cy="2344105"/>
          </a:xfrm>
          <a:custGeom>
            <a:avLst/>
            <a:gdLst/>
            <a:ahLst/>
            <a:cxnLst/>
            <a:rect l="l" t="t" r="r" b="b"/>
            <a:pathLst>
              <a:path w="4671225" h="2344105">
                <a:moveTo>
                  <a:pt x="0" y="0"/>
                </a:moveTo>
                <a:lnTo>
                  <a:pt x="4671225" y="0"/>
                </a:lnTo>
                <a:lnTo>
                  <a:pt x="4671225" y="2344106"/>
                </a:lnTo>
                <a:lnTo>
                  <a:pt x="0" y="23441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9507052">
            <a:off x="2321099" y="230937"/>
            <a:ext cx="5750795" cy="2018006"/>
          </a:xfrm>
          <a:custGeom>
            <a:avLst/>
            <a:gdLst/>
            <a:ahLst/>
            <a:cxnLst/>
            <a:rect l="l" t="t" r="r" b="b"/>
            <a:pathLst>
              <a:path w="5750795" h="2018006">
                <a:moveTo>
                  <a:pt x="0" y="0"/>
                </a:moveTo>
                <a:lnTo>
                  <a:pt x="5750795" y="0"/>
                </a:lnTo>
                <a:lnTo>
                  <a:pt x="5750795" y="2018006"/>
                </a:lnTo>
                <a:lnTo>
                  <a:pt x="0" y="20180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762903">
            <a:off x="9003312" y="590142"/>
            <a:ext cx="3526954" cy="1237640"/>
          </a:xfrm>
          <a:custGeom>
            <a:avLst/>
            <a:gdLst/>
            <a:ahLst/>
            <a:cxnLst/>
            <a:rect l="l" t="t" r="r" b="b"/>
            <a:pathLst>
              <a:path w="3526954" h="1237640">
                <a:moveTo>
                  <a:pt x="0" y="0"/>
                </a:moveTo>
                <a:lnTo>
                  <a:pt x="3526954" y="0"/>
                </a:lnTo>
                <a:lnTo>
                  <a:pt x="3526954" y="1237640"/>
                </a:lnTo>
                <a:lnTo>
                  <a:pt x="0" y="12376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-10800000">
            <a:off x="13764770" y="-143353"/>
            <a:ext cx="4671225" cy="2344105"/>
          </a:xfrm>
          <a:custGeom>
            <a:avLst/>
            <a:gdLst/>
            <a:ahLst/>
            <a:cxnLst/>
            <a:rect l="l" t="t" r="r" b="b"/>
            <a:pathLst>
              <a:path w="4671225" h="2344105">
                <a:moveTo>
                  <a:pt x="0" y="0"/>
                </a:moveTo>
                <a:lnTo>
                  <a:pt x="4671224" y="0"/>
                </a:lnTo>
                <a:lnTo>
                  <a:pt x="4671224" y="2344106"/>
                </a:lnTo>
                <a:lnTo>
                  <a:pt x="0" y="23441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028700" y="2854648"/>
            <a:ext cx="3317856" cy="3317856"/>
          </a:xfrm>
          <a:custGeom>
            <a:avLst/>
            <a:gdLst/>
            <a:ahLst/>
            <a:cxnLst/>
            <a:rect l="l" t="t" r="r" b="b"/>
            <a:pathLst>
              <a:path w="3317856" h="3317856">
                <a:moveTo>
                  <a:pt x="0" y="0"/>
                </a:moveTo>
                <a:lnTo>
                  <a:pt x="3317856" y="0"/>
                </a:lnTo>
                <a:lnTo>
                  <a:pt x="3317856" y="3317856"/>
                </a:lnTo>
                <a:lnTo>
                  <a:pt x="0" y="331785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3764770" y="2854648"/>
            <a:ext cx="3301881" cy="3194570"/>
          </a:xfrm>
          <a:custGeom>
            <a:avLst/>
            <a:gdLst/>
            <a:ahLst/>
            <a:cxnLst/>
            <a:rect l="l" t="t" r="r" b="b"/>
            <a:pathLst>
              <a:path w="3301881" h="3194570">
                <a:moveTo>
                  <a:pt x="0" y="0"/>
                </a:moveTo>
                <a:lnTo>
                  <a:pt x="3301881" y="0"/>
                </a:lnTo>
                <a:lnTo>
                  <a:pt x="3301881" y="3194570"/>
                </a:lnTo>
                <a:lnTo>
                  <a:pt x="0" y="319457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4114130" y="5143500"/>
            <a:ext cx="10833778" cy="6018765"/>
          </a:xfrm>
          <a:custGeom>
            <a:avLst/>
            <a:gdLst/>
            <a:ahLst/>
            <a:cxnLst/>
            <a:rect l="l" t="t" r="r" b="b"/>
            <a:pathLst>
              <a:path w="10833778" h="6018765">
                <a:moveTo>
                  <a:pt x="0" y="0"/>
                </a:moveTo>
                <a:lnTo>
                  <a:pt x="10833777" y="0"/>
                </a:lnTo>
                <a:lnTo>
                  <a:pt x="10833777" y="6018765"/>
                </a:lnTo>
                <a:lnTo>
                  <a:pt x="0" y="601876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2759282" y="697291"/>
            <a:ext cx="11696312" cy="12757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792"/>
              </a:lnSpc>
              <a:spcBef>
                <a:spcPct val="0"/>
              </a:spcBef>
            </a:pPr>
            <a:r>
              <a:rPr lang="en-US" sz="9792">
                <a:solidFill>
                  <a:srgbClr val="000000"/>
                </a:solidFill>
                <a:latin typeface="Barrio"/>
              </a:rPr>
              <a:t>hERRAMIENTAS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634653" y="2986490"/>
            <a:ext cx="6551403" cy="31467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21"/>
              </a:lnSpc>
            </a:pPr>
            <a:r>
              <a:rPr lang="en-US" sz="4019" spc="24">
                <a:solidFill>
                  <a:srgbClr val="000000"/>
                </a:solidFill>
                <a:latin typeface="Agrandir Wide Bold"/>
              </a:rPr>
              <a:t>Visual Studio Code</a:t>
            </a:r>
          </a:p>
          <a:p>
            <a:pPr algn="ctr">
              <a:lnSpc>
                <a:spcPts val="8321"/>
              </a:lnSpc>
            </a:pPr>
            <a:r>
              <a:rPr lang="en-US" sz="4019" spc="24">
                <a:solidFill>
                  <a:srgbClr val="000000"/>
                </a:solidFill>
                <a:latin typeface="Agrandir Wide Bold"/>
              </a:rPr>
              <a:t>Git bash</a:t>
            </a:r>
          </a:p>
          <a:p>
            <a:pPr algn="ctr">
              <a:lnSpc>
                <a:spcPts val="8321"/>
              </a:lnSpc>
            </a:pPr>
            <a:r>
              <a:rPr lang="en-US" sz="4019" spc="24">
                <a:solidFill>
                  <a:srgbClr val="000000"/>
                </a:solidFill>
                <a:latin typeface="Agrandir Wide Bold"/>
              </a:rPr>
              <a:t>NodeJS</a:t>
            </a:r>
          </a:p>
        </p:txBody>
      </p:sp>
    </p:spTree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68</Words>
  <Application>Microsoft Office PowerPoint</Application>
  <PresentationFormat>Personalizado</PresentationFormat>
  <Paragraphs>22</Paragraphs>
  <Slides>9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9</vt:i4>
      </vt:variant>
    </vt:vector>
  </HeadingPairs>
  <TitlesOfParts>
    <vt:vector size="16" baseType="lpstr">
      <vt:lpstr>Calibri</vt:lpstr>
      <vt:lpstr>Nunito Bold</vt:lpstr>
      <vt:lpstr>Barrio</vt:lpstr>
      <vt:lpstr>Agrandir Wide Bold</vt:lpstr>
      <vt:lpstr>Arial</vt:lpstr>
      <vt:lpstr>Fredoka Bold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¿Que es la web?</dc:title>
  <cp:lastModifiedBy>MILTON LEIBNITZ ANGAMARCA MOYA</cp:lastModifiedBy>
  <cp:revision>2</cp:revision>
  <dcterms:created xsi:type="dcterms:W3CDTF">2006-08-16T00:00:00Z</dcterms:created>
  <dcterms:modified xsi:type="dcterms:W3CDTF">2024-03-26T15:30:26Z</dcterms:modified>
  <dc:identifier>DAGAiNFw1m8</dc:identifier>
</cp:coreProperties>
</file>